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5" r:id="rId13"/>
    <p:sldId id="266" r:id="rId14"/>
    <p:sldId id="270" r:id="rId15"/>
    <p:sldId id="271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27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81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07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9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34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262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66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730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879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18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59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E3DEC-8596-4B09-B661-43E2919BFE1C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7F629-B051-4656-9940-27A5427EF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22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2436" y="2479963"/>
            <a:ext cx="6096000" cy="157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13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«Регуляция восстановительных процессов»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177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152400"/>
            <a:ext cx="8298871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Лаборатории 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экспериментальной морфологии животных Института биологии развития АН СССР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сначала на головастиках поздних стадий развития, на взрослых лягушках и, наконец, на новорожденных крысятах (за рубежом эти опыты идут также и на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опоссумах) проводили опыты с  культей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ампутированной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конечности, которую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 травмировали или подвергали специальному химическому воздействию, в результате чего клетки этой ткани теряли свою специфику, свою дифференцировку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начиналось биологическое восстановление утраченной конечности.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длинные трубчатые кости в руках, ногах, пальцах после перелома хорошо восстанавливаются. Регенерация кости в данном случае происходит за счет надкостницы и идет путем так называемого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эпиморфоза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ткань отрастает от краев области костного дефекта.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удаленный кусок черепной кости никогда не восстанавливается, даже если на месте остаются надкостница и вторая надкостница — твердая мозговая оболочка, и мозг остается незащищенным. Здесь обычно не помогает и трансплантация: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пересаженная кость быстро рассасывается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Поэтому хирурги, как правило, закрывают отверстие в черепе неживыми материалами: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танталом, органическим стеклом и другими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это небезразлично для соседних с ними живых тканей.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097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8" y="392184"/>
            <a:ext cx="842356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Ученым удалось добиться полной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регенерации черепной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кости с помощью метода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деструкции.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уже говорилось ранее,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вызвать регенерацию ткани, которая в обычных условиях не регенерирует, ее необходимо сильно разрушить. Так и в данном случае кусок костной ткани, размельченный до состояния опилок и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смоченный кровью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реципиента, накладывается на твердую мозговую оболочку. После этого рану зашивают. Опилки быстро, в течение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дней, полностью растворяются.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костеобразующие вещества, которые действуют на соседние клетки соединительной ткани, побуждая ее к превращению в типичную кость черепа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или, иначе говоря, индуцируют в ней костеобразование.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 здесь идет не обычным путем, когда кость отрастает от краев костного дефекта, или от надкостницы, или твердой мозговой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оболочки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путем индукции.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Костные опилки являются индуктором, клетки молодой соединительной ткани — реагирующим материалом, а процесс регенерации кости идет по типу эмбриональной индукции, при которой зачаток одного развивающегося органа индуцирует образование другого.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индуктора — костных опилок — молодая соединительная ткань превращается в рубец,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влиянием индуктора — в кость, заполняющую отверстие в черепе.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781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f2.ppt-online.org/files2/slide/b/blGpBd8HAKXmJoT5kwDn9QqM2SY4PVj1erZtx6/slide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207" y="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137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f2.ppt-online.org/files2/slide/b/blGpBd8HAKXmJoT5kwDn9QqM2SY4PVj1erZtx6/slide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451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27" y="0"/>
            <a:ext cx="7557655" cy="566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97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2945" y="689579"/>
            <a:ext cx="7592291" cy="4640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Контрольные вопросы: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Охарактеризуйте виды регуляторных механизмов восстановительных процессов.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помощью каких веществ осуществляются внутриклеточные и внутритканевые механизмы репарации.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Опишите участие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нейтрофического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фактора, стимулирующего процессы регенерации у тритона в опытах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Л.В.Полежаева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Охарактеризуйте методы стимуляции регенерации.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физические методы используются для стимуляции регенерации?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химические методы используются для стимуляции регенерации?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биологические методы используются для стимуляции регенерации?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Каким путем происходит регенерация трубчатых костей и костей черепа?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каких случаях используют метод протезов?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014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8982" y="623454"/>
            <a:ext cx="7689273" cy="343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Рекомендуемая литература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Целуйко</a:t>
            </a:r>
            <a:r>
              <a:rPr lang="ru-RU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С.С., Красавина Н.П., Семенов Д.А. Регенерация тканей: учебное пособие. Исправленное и дополненное. –Благовещенск, 2019. – 136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2.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Сыч В.Ф.  Общая биология: Учебник для студентов высших учебных заведений. В 2-х частях. Ч. 2. Ульяновск: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УлГУ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2006. - 194 с.: 113 ил.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Струков А.И., Серов В.В. Патологическая анатомия. Учебник 6-е издание, под ред.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Паукова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В.С..- Москва, Изд. «ГЭОТАР –Медиа» , 2019. 860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Общая патология: учебное пособие  для мед. вузов//под ред.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Н.П.Чесноковой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М.:Академия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2006.-336 с.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337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2.ppt-online.org/files2/slide/b/blGpBd8HAKXmJoT5kwDn9QqM2SY4PVj1erZtx6/slide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400" y="0"/>
            <a:ext cx="9285400" cy="695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26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2.ppt-online.org/files2/slide/b/blGpBd8HAKXmJoT5kwDn9QqM2SY4PVj1erZtx6/slide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3236" y="0"/>
            <a:ext cx="9909175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57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2.ppt-online.org/files2/slide/b/blGpBd8HAKXmJoT5kwDn9QqM2SY4PVj1erZtx6/slide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771" y="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479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2.ppt-online.org/files2/slide/b/blGpBd8HAKXmJoT5kwDn9QqM2SY4PVj1erZtx6/slid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934" y="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880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f2.ppt-online.org/files2/slide/b/blGpBd8HAKXmJoT5kwDn9QqM2SY4PVj1erZtx6/slide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480" y="15240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5538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f2.ppt-online.org/files2/slide/b/blGpBd8HAKXmJoT5kwDn9QqM2SY4PVj1erZtx6/slide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498" y="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652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2.ppt-online.org/files2/slide/b/blGpBd8HAKXmJoT5kwDn9QqM2SY4PVj1erZtx6/slide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418" y="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0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f2.ppt-online.org/files2/slide/b/blGpBd8HAKXmJoT5kwDn9QqM2SY4PVj1erZtx6/slide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" y="0"/>
            <a:ext cx="9060873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6341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667</TotalTime>
  <Words>604</Words>
  <Application>Microsoft Office PowerPoint</Application>
  <PresentationFormat>Экран (4:3)</PresentationFormat>
  <Paragraphs>23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TimesNewRomanPSMT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2020-04-06T11:43:46Z</dcterms:created>
  <dcterms:modified xsi:type="dcterms:W3CDTF">2021-04-20T06:00:39Z</dcterms:modified>
</cp:coreProperties>
</file>